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08" y="48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0F1D1E-ABB9-4E3E-8461-0B7AAA2BCD7D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B26FE8-7257-46A9-BCFE-1B773CACF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8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53678-6E6A-418A-86BD-F4E841503F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CDCC-54C5-4AE4-AF58-816A13EBDA9C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B77E-F952-4DE7-9EE8-A0470B7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7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CDCC-54C5-4AE4-AF58-816A13EBDA9C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B77E-F952-4DE7-9EE8-A0470B7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5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CDCC-54C5-4AE4-AF58-816A13EBDA9C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B77E-F952-4DE7-9EE8-A0470B7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8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CDCC-54C5-4AE4-AF58-816A13EBDA9C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B77E-F952-4DE7-9EE8-A0470B7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5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CDCC-54C5-4AE4-AF58-816A13EBDA9C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B77E-F952-4DE7-9EE8-A0470B7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CDCC-54C5-4AE4-AF58-816A13EBDA9C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B77E-F952-4DE7-9EE8-A0470B7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7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CDCC-54C5-4AE4-AF58-816A13EBDA9C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B77E-F952-4DE7-9EE8-A0470B7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CDCC-54C5-4AE4-AF58-816A13EBDA9C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B77E-F952-4DE7-9EE8-A0470B7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0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CDCC-54C5-4AE4-AF58-816A13EBDA9C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B77E-F952-4DE7-9EE8-A0470B7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9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CDCC-54C5-4AE4-AF58-816A13EBDA9C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B77E-F952-4DE7-9EE8-A0470B7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8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CDCC-54C5-4AE4-AF58-816A13EBDA9C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B77E-F952-4DE7-9EE8-A0470B7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9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BCDCC-54C5-4AE4-AF58-816A13EBDA9C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B77E-F952-4DE7-9EE8-A0470B7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6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tif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crisp.yale.edu/index.php/Reu" TargetMode="External"/><Relationship Id="rId4" Type="http://schemas.openxmlformats.org/officeDocument/2006/relationships/hyperlink" Target="http://www.theleadershipallianc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igh res CRISP 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276" y="4724400"/>
            <a:ext cx="486904" cy="381000"/>
          </a:xfrm>
          <a:prstGeom prst="rect">
            <a:avLst/>
          </a:prstGeom>
          <a:solidFill>
            <a:schemeClr val="accent6"/>
          </a:solidFill>
          <a:effectLst>
            <a:reflection endPos="0" dist="50800" dir="5400000" sy="-100000" algn="bl" rotWithShape="0"/>
          </a:effec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5257800"/>
            <a:ext cx="6858000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 CRISP REU program provides students with the opportunity to conduct team-based interdisciplinary research. During the course of this eight-week research program, REU students will be conducting research under the advisement of university faculty and researchers.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all" normalizeH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RESIDENTIAL </a:t>
            </a:r>
            <a:r>
              <a:rPr kumimoji="0" lang="en-US" sz="1400" b="1" i="0" u="none" strike="noStrike" cap="all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REU Program:</a:t>
            </a:r>
            <a:r>
              <a:rPr kumimoji="0" lang="en-US" sz="1400" b="0" i="0" u="none" strike="noStrike" cap="all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June 2 – July 28, 2014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all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Stipend:</a:t>
            </a:r>
            <a:r>
              <a:rPr kumimoji="0" lang="en-US" sz="1400" b="0" i="0" u="none" strike="noStrike" cap="all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Each REU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participan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 will receive a stipend of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$</a:t>
            </a:r>
            <a:r>
              <a:rPr lang="en-US" sz="1200" b="1" dirty="0">
                <a:ea typeface="Calibri" pitchFamily="34" charset="0"/>
                <a:cs typeface="Times New Roman" pitchFamily="18" charset="0"/>
              </a:rPr>
              <a:t>4</a:t>
            </a:r>
            <a:r>
              <a:rPr lang="en-US" sz="1200" b="1" dirty="0" smtClean="0"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00</a:t>
            </a:r>
            <a:r>
              <a:rPr lang="en-US" sz="1200" dirty="0" smtClean="0">
                <a:ea typeface="Calibri" pitchFamily="34" charset="0"/>
                <a:cs typeface="Times New Roman" pitchFamily="18" charset="0"/>
              </a:rPr>
              <a:t> (including food).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This is a residential program and university housing will be provided</a:t>
            </a:r>
            <a:r>
              <a:rPr lang="en-US" sz="12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on the Yale campus.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all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Eligibility:</a:t>
            </a:r>
            <a:r>
              <a:rPr kumimoji="0" lang="en-US" sz="1400" b="0" i="0" u="none" strike="noStrike" cap="all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This program is open to highly motivated undergraduate students who have completed their junior year, although consideration is given to exceptionally well qualified underclassmen.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US citizenship or permanent citizenship is required</a:t>
            </a:r>
            <a:r>
              <a:rPr lang="en-US" sz="12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12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Minorities, women and persons with disabilities are strongly encouraged to apply. 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all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Application Process:</a:t>
            </a:r>
            <a:r>
              <a:rPr kumimoji="0" lang="en-US" sz="1400" b="0" i="0" u="none" strike="noStrike" cap="all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Candidates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must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apply directly to the Yale SURF program </a:t>
            </a:r>
            <a:r>
              <a:rPr lang="en-US" sz="1200" dirty="0" smtClean="0">
                <a:ea typeface="Calibri" pitchFamily="34" charset="0"/>
                <a:cs typeface="Times New Roman" pitchFamily="18" charset="0"/>
              </a:rPr>
              <a:t>through the Leadership Alliance at </a:t>
            </a:r>
            <a:r>
              <a:rPr lang="en-US" sz="1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hlinkClick r:id="rId4"/>
              </a:rPr>
              <a:t>www.theleadershipalliance.org</a:t>
            </a:r>
            <a:r>
              <a:rPr lang="en-US" sz="1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ea typeface="Calibri" pitchFamily="34" charset="0"/>
                <a:cs typeface="Times New Roman" pitchFamily="18" charset="0"/>
              </a:rPr>
              <a:t>starting November 01. Students </a:t>
            </a:r>
            <a:r>
              <a:rPr lang="en-US" sz="1200" i="1" dirty="0" smtClean="0">
                <a:ea typeface="Calibri" pitchFamily="34" charset="0"/>
                <a:cs typeface="Times New Roman" pitchFamily="18" charset="0"/>
              </a:rPr>
              <a:t>must</a:t>
            </a:r>
            <a:r>
              <a:rPr lang="en-US" sz="1200" dirty="0" smtClean="0">
                <a:ea typeface="Calibri" pitchFamily="34" charset="0"/>
                <a:cs typeface="Times New Roman" pitchFamily="18" charset="0"/>
              </a:rPr>
              <a:t> also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complete a supplementary application for CRISP to indicate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interest (available </a:t>
            </a:r>
            <a:r>
              <a:rPr lang="en-US" sz="1200" dirty="0" smtClean="0">
                <a:ea typeface="Calibri" pitchFamily="34" charset="0"/>
                <a:cs typeface="Times New Roman" pitchFamily="18" charset="0"/>
              </a:rPr>
              <a:t>under the REU 2014 section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26">
            <a:hlinkClick r:id="rId5"/>
          </p:cNvPr>
          <p:cNvSpPr/>
          <p:nvPr/>
        </p:nvSpPr>
        <p:spPr>
          <a:xfrm>
            <a:off x="0" y="4332767"/>
            <a:ext cx="6858000" cy="39163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www.crisp.yale.edu/index.php/Reu •  REU 2014 </a:t>
            </a:r>
            <a:endParaRPr lang="en-US" sz="1600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858000" cy="81920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Experiences </a:t>
            </a:r>
            <a:r>
              <a:rPr lang="en-US" sz="26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2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Undergraduates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Yale University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/>
              </a:rPr>
              <a:t>•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/>
              </a:rPr>
              <a:t> Summer 2014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4" descr="Yale_logo.gif"/>
          <p:cNvPicPr>
            <a:picLocks noChangeAspect="1" noChangeArrowheads="1"/>
          </p:cNvPicPr>
          <p:nvPr/>
        </p:nvPicPr>
        <p:blipFill>
          <a:blip r:embed="rId6" cstate="print"/>
          <a:srcRect l="77778"/>
          <a:stretch>
            <a:fillRect/>
          </a:stretch>
        </p:blipFill>
        <p:spPr bwMode="auto">
          <a:xfrm>
            <a:off x="1524000" y="427121"/>
            <a:ext cx="314207" cy="33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28600" y="2209800"/>
            <a:ext cx="6324600" cy="13849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cap="all" dirty="0" smtClean="0">
                <a:ea typeface="Calibri" pitchFamily="34" charset="0"/>
                <a:cs typeface="Times New Roman" pitchFamily="18" charset="0"/>
              </a:rPr>
              <a:t>INTERDISCIPLINARY RESEARCH </a:t>
            </a:r>
            <a:endParaRPr lang="en-US" sz="1400" cap="all" dirty="0" smtClean="0"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 atomic scale design, control and </a:t>
            </a:r>
            <a:r>
              <a:rPr lang="en-US" sz="1400" dirty="0" smtClean="0"/>
              <a:t>characterization of complex oxide interfaces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/>
              <a:t> studying the novel chemical, electronic, and magnetic properties of </a:t>
            </a:r>
            <a:r>
              <a:rPr lang="en-US" sz="1400" dirty="0" err="1" smtClean="0"/>
              <a:t>nanomaterials</a:t>
            </a:r>
            <a:endParaRPr lang="en-US" sz="1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/>
              <a:t>multi-scale surface engineering with bulk metallic glasses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 theoretical modeling of </a:t>
            </a:r>
            <a:r>
              <a:rPr lang="en-US" sz="1400" dirty="0" err="1" smtClean="0">
                <a:ea typeface="Calibri" pitchFamily="34" charset="0"/>
                <a:cs typeface="Times New Roman" pitchFamily="18" charset="0"/>
              </a:rPr>
              <a:t>nanomaterials</a:t>
            </a: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, surfaces, and interfaces at the atomic level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 synthesis of materials at the atomic scale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600" y="3810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Applications due by February 01, 2014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8763000"/>
            <a:ext cx="6858000" cy="381000"/>
          </a:xfrm>
          <a:prstGeom prst="rect">
            <a:avLst/>
          </a:prstGeom>
          <a:solidFill>
            <a:srgbClr val="0000FF"/>
          </a:solidFill>
        </p:spPr>
        <p:txBody>
          <a:bodyPr wrap="square" rtlCol="0" anchor="ctr">
            <a:noAutofit/>
          </a:bodyPr>
          <a:lstStyle/>
          <a:p>
            <a:pPr algn="r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340"/>
            <a:ext cx="6858000" cy="1165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9"/>
          <a:stretch/>
        </p:blipFill>
        <p:spPr>
          <a:xfrm>
            <a:off x="0" y="8756476"/>
            <a:ext cx="1943100" cy="3875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0600" y="4797623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CENTER for RESEARCH on INTERFACE STRUCTURES and PHENOMENA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8836223"/>
            <a:ext cx="495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CRISP is an NSF-funded Materials Research Science &amp; Engineering Center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269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Jacquelynn Garofano</dc:creator>
  <cp:lastModifiedBy>JeanZheng</cp:lastModifiedBy>
  <cp:revision>6</cp:revision>
  <cp:lastPrinted>2014-01-06T17:38:10Z</cp:lastPrinted>
  <dcterms:created xsi:type="dcterms:W3CDTF">2012-09-16T21:32:17Z</dcterms:created>
  <dcterms:modified xsi:type="dcterms:W3CDTF">2014-01-06T17:39:22Z</dcterms:modified>
</cp:coreProperties>
</file>